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520" r:id="rId2"/>
    <p:sldId id="522" r:id="rId3"/>
    <p:sldId id="257" r:id="rId4"/>
    <p:sldId id="512" r:id="rId5"/>
    <p:sldId id="306" r:id="rId6"/>
    <p:sldId id="501" r:id="rId7"/>
    <p:sldId id="500" r:id="rId8"/>
    <p:sldId id="505" r:id="rId9"/>
    <p:sldId id="506" r:id="rId10"/>
    <p:sldId id="510" r:id="rId11"/>
    <p:sldId id="511" r:id="rId12"/>
    <p:sldId id="495" r:id="rId13"/>
    <p:sldId id="514" r:id="rId14"/>
    <p:sldId id="518" r:id="rId15"/>
    <p:sldId id="516" r:id="rId16"/>
    <p:sldId id="502" r:id="rId17"/>
    <p:sldId id="517" r:id="rId18"/>
    <p:sldId id="515" r:id="rId19"/>
    <p:sldId id="496" r:id="rId20"/>
    <p:sldId id="528" r:id="rId21"/>
    <p:sldId id="543" r:id="rId22"/>
    <p:sldId id="532" r:id="rId23"/>
    <p:sldId id="545" r:id="rId24"/>
    <p:sldId id="542" r:id="rId25"/>
    <p:sldId id="529" r:id="rId26"/>
    <p:sldId id="544" r:id="rId27"/>
    <p:sldId id="541" r:id="rId28"/>
    <p:sldId id="540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42AB3-F01B-1349-9DFD-DD640360FF9C}" v="90" dt="2024-12-11T07:40:12.38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52"/>
    <p:restoredTop sz="95574"/>
  </p:normalViewPr>
  <p:slideViewPr>
    <p:cSldViewPr snapToGrid="0">
      <p:cViewPr varScale="1">
        <p:scale>
          <a:sx n="39" d="100"/>
          <a:sy n="39" d="100"/>
        </p:scale>
        <p:origin x="22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Bontenbal" userId="57333c6a-db0f-4197-a30b-f003c0e68cb1" providerId="ADAL" clId="{02242AB3-F01B-1349-9DFD-DD640360FF9C}"/>
    <pc:docChg chg="undo custSel modSld">
      <pc:chgData name="Michiel Bontenbal" userId="57333c6a-db0f-4197-a30b-f003c0e68cb1" providerId="ADAL" clId="{02242AB3-F01B-1349-9DFD-DD640360FF9C}" dt="2024-12-11T07:40:12.385" v="678" actId="20577"/>
      <pc:docMkLst>
        <pc:docMk/>
      </pc:docMkLst>
      <pc:sldChg chg="modSp mod">
        <pc:chgData name="Michiel Bontenbal" userId="57333c6a-db0f-4197-a30b-f003c0e68cb1" providerId="ADAL" clId="{02242AB3-F01B-1349-9DFD-DD640360FF9C}" dt="2024-12-11T07:40:07.779" v="676" actId="20577"/>
        <pc:sldMkLst>
          <pc:docMk/>
          <pc:sldMk cId="0" sldId="257"/>
        </pc:sldMkLst>
        <pc:spChg chg="mod">
          <ac:chgData name="Michiel Bontenbal" userId="57333c6a-db0f-4197-a30b-f003c0e68cb1" providerId="ADAL" clId="{02242AB3-F01B-1349-9DFD-DD640360FF9C}" dt="2024-12-11T07:40:07.779" v="676" actId="20577"/>
          <ac:spMkLst>
            <pc:docMk/>
            <pc:sldMk cId="0" sldId="257"/>
            <ac:spMk id="231" creationId="{00000000-0000-0000-0000-000000000000}"/>
          </ac:spMkLst>
        </pc:spChg>
      </pc:sldChg>
      <pc:sldChg chg="modSp">
        <pc:chgData name="Michiel Bontenbal" userId="57333c6a-db0f-4197-a30b-f003c0e68cb1" providerId="ADAL" clId="{02242AB3-F01B-1349-9DFD-DD640360FF9C}" dt="2024-12-11T07:40:12.385" v="678" actId="20577"/>
        <pc:sldMkLst>
          <pc:docMk/>
          <pc:sldMk cId="1583791736" sldId="512"/>
        </pc:sldMkLst>
        <pc:spChg chg="mod">
          <ac:chgData name="Michiel Bontenbal" userId="57333c6a-db0f-4197-a30b-f003c0e68cb1" providerId="ADAL" clId="{02242AB3-F01B-1349-9DFD-DD640360FF9C}" dt="2024-12-11T07:40:12.385" v="678" actId="20577"/>
          <ac:spMkLst>
            <pc:docMk/>
            <pc:sldMk cId="1583791736" sldId="512"/>
            <ac:spMk id="3" creationId="{B928219A-8683-251D-90AB-414C6A7E6433}"/>
          </ac:spMkLst>
        </pc:spChg>
      </pc:sldChg>
      <pc:sldChg chg="modSp mod">
        <pc:chgData name="Michiel Bontenbal" userId="57333c6a-db0f-4197-a30b-f003c0e68cb1" providerId="ADAL" clId="{02242AB3-F01B-1349-9DFD-DD640360FF9C}" dt="2024-12-11T07:24:02.922" v="11" actId="20577"/>
        <pc:sldMkLst>
          <pc:docMk/>
          <pc:sldMk cId="3777626290" sldId="520"/>
        </pc:sldMkLst>
        <pc:spChg chg="mod">
          <ac:chgData name="Michiel Bontenbal" userId="57333c6a-db0f-4197-a30b-f003c0e68cb1" providerId="ADAL" clId="{02242AB3-F01B-1349-9DFD-DD640360FF9C}" dt="2024-12-11T07:24:02.922" v="11" actId="20577"/>
          <ac:spMkLst>
            <pc:docMk/>
            <pc:sldMk cId="3777626290" sldId="520"/>
            <ac:spMk id="490" creationId="{00000000-0000-0000-0000-000000000000}"/>
          </ac:spMkLst>
        </pc:spChg>
      </pc:sldChg>
      <pc:sldChg chg="modSp mod">
        <pc:chgData name="Michiel Bontenbal" userId="57333c6a-db0f-4197-a30b-f003c0e68cb1" providerId="ADAL" clId="{02242AB3-F01B-1349-9DFD-DD640360FF9C}" dt="2024-12-11T07:36:33.861" v="596" actId="113"/>
        <pc:sldMkLst>
          <pc:docMk/>
          <pc:sldMk cId="1235054435" sldId="529"/>
        </pc:sldMkLst>
        <pc:spChg chg="mod">
          <ac:chgData name="Michiel Bontenbal" userId="57333c6a-db0f-4197-a30b-f003c0e68cb1" providerId="ADAL" clId="{02242AB3-F01B-1349-9DFD-DD640360FF9C}" dt="2024-12-11T07:36:33.861" v="596" actId="113"/>
          <ac:spMkLst>
            <pc:docMk/>
            <pc:sldMk cId="1235054435" sldId="529"/>
            <ac:spMk id="3" creationId="{106F4183-3318-78BE-6E6B-8E46318D8833}"/>
          </ac:spMkLst>
        </pc:spChg>
      </pc:sldChg>
      <pc:sldChg chg="modSp mod">
        <pc:chgData name="Michiel Bontenbal" userId="57333c6a-db0f-4197-a30b-f003c0e68cb1" providerId="ADAL" clId="{02242AB3-F01B-1349-9DFD-DD640360FF9C}" dt="2024-12-11T07:32:35.990" v="437" actId="1076"/>
        <pc:sldMkLst>
          <pc:docMk/>
          <pc:sldMk cId="2644473937" sldId="532"/>
        </pc:sldMkLst>
        <pc:spChg chg="mod">
          <ac:chgData name="Michiel Bontenbal" userId="57333c6a-db0f-4197-a30b-f003c0e68cb1" providerId="ADAL" clId="{02242AB3-F01B-1349-9DFD-DD640360FF9C}" dt="2024-12-11T07:27:34.288" v="23" actId="20577"/>
          <ac:spMkLst>
            <pc:docMk/>
            <pc:sldMk cId="2644473937" sldId="532"/>
            <ac:spMk id="2" creationId="{0CAC6E20-4482-F3C8-1DF3-AC900462F534}"/>
          </ac:spMkLst>
        </pc:spChg>
        <pc:spChg chg="mod">
          <ac:chgData name="Michiel Bontenbal" userId="57333c6a-db0f-4197-a30b-f003c0e68cb1" providerId="ADAL" clId="{02242AB3-F01B-1349-9DFD-DD640360FF9C}" dt="2024-12-11T07:28:09.668" v="35" actId="14100"/>
          <ac:spMkLst>
            <pc:docMk/>
            <pc:sldMk cId="2644473937" sldId="532"/>
            <ac:spMk id="3" creationId="{F51BBD72-683E-CB9A-2884-4F8417033537}"/>
          </ac:spMkLst>
        </pc:spChg>
        <pc:picChg chg="mod">
          <ac:chgData name="Michiel Bontenbal" userId="57333c6a-db0f-4197-a30b-f003c0e68cb1" providerId="ADAL" clId="{02242AB3-F01B-1349-9DFD-DD640360FF9C}" dt="2024-12-11T07:28:22.862" v="40" actId="1076"/>
          <ac:picMkLst>
            <pc:docMk/>
            <pc:sldMk cId="2644473937" sldId="532"/>
            <ac:picMk id="6" creationId="{B3F6A423-6906-1274-B07D-E0EABEDEE5E4}"/>
          </ac:picMkLst>
        </pc:picChg>
        <pc:picChg chg="mod">
          <ac:chgData name="Michiel Bontenbal" userId="57333c6a-db0f-4197-a30b-f003c0e68cb1" providerId="ADAL" clId="{02242AB3-F01B-1349-9DFD-DD640360FF9C}" dt="2024-12-11T07:32:35.990" v="437" actId="1076"/>
          <ac:picMkLst>
            <pc:docMk/>
            <pc:sldMk cId="2644473937" sldId="532"/>
            <ac:picMk id="8" creationId="{B30812E3-6C09-F540-B787-9DDE1BFB7339}"/>
          </ac:picMkLst>
        </pc:picChg>
      </pc:sldChg>
      <pc:sldChg chg="modSp mod">
        <pc:chgData name="Michiel Bontenbal" userId="57333c6a-db0f-4197-a30b-f003c0e68cb1" providerId="ADAL" clId="{02242AB3-F01B-1349-9DFD-DD640360FF9C}" dt="2024-12-11T07:39:44.372" v="674" actId="20577"/>
        <pc:sldMkLst>
          <pc:docMk/>
          <pc:sldMk cId="694045167" sldId="540"/>
        </pc:sldMkLst>
        <pc:spChg chg="mod">
          <ac:chgData name="Michiel Bontenbal" userId="57333c6a-db0f-4197-a30b-f003c0e68cb1" providerId="ADAL" clId="{02242AB3-F01B-1349-9DFD-DD640360FF9C}" dt="2024-12-11T07:39:44.372" v="674" actId="20577"/>
          <ac:spMkLst>
            <pc:docMk/>
            <pc:sldMk cId="694045167" sldId="540"/>
            <ac:spMk id="2" creationId="{39F5056F-36CB-89F2-68F1-65CFCA36D892}"/>
          </ac:spMkLst>
        </pc:spChg>
        <pc:spChg chg="mod">
          <ac:chgData name="Michiel Bontenbal" userId="57333c6a-db0f-4197-a30b-f003c0e68cb1" providerId="ADAL" clId="{02242AB3-F01B-1349-9DFD-DD640360FF9C}" dt="2024-12-11T07:39:26.178" v="666" actId="20577"/>
          <ac:spMkLst>
            <pc:docMk/>
            <pc:sldMk cId="694045167" sldId="540"/>
            <ac:spMk id="3" creationId="{1E0B2490-1C9C-1B8A-55E8-A67A6AB73911}"/>
          </ac:spMkLst>
        </pc:spChg>
      </pc:sldChg>
      <pc:sldChg chg="addSp modSp mod">
        <pc:chgData name="Michiel Bontenbal" userId="57333c6a-db0f-4197-a30b-f003c0e68cb1" providerId="ADAL" clId="{02242AB3-F01B-1349-9DFD-DD640360FF9C}" dt="2024-12-11T07:34:40.509" v="493" actId="1036"/>
        <pc:sldMkLst>
          <pc:docMk/>
          <pc:sldMk cId="114255812" sldId="542"/>
        </pc:sldMkLst>
        <pc:spChg chg="mod">
          <ac:chgData name="Michiel Bontenbal" userId="57333c6a-db0f-4197-a30b-f003c0e68cb1" providerId="ADAL" clId="{02242AB3-F01B-1349-9DFD-DD640360FF9C}" dt="2024-12-11T07:34:28.276" v="473" actId="1076"/>
          <ac:spMkLst>
            <pc:docMk/>
            <pc:sldMk cId="114255812" sldId="542"/>
            <ac:spMk id="2" creationId="{CA0BFE82-4A55-6A79-63BE-AB3CC2A6CA90}"/>
          </ac:spMkLst>
        </pc:spChg>
        <pc:spChg chg="mod">
          <ac:chgData name="Michiel Bontenbal" userId="57333c6a-db0f-4197-a30b-f003c0e68cb1" providerId="ADAL" clId="{02242AB3-F01B-1349-9DFD-DD640360FF9C}" dt="2024-12-11T07:34:40.509" v="493" actId="1036"/>
          <ac:spMkLst>
            <pc:docMk/>
            <pc:sldMk cId="114255812" sldId="542"/>
            <ac:spMk id="5" creationId="{3FFACB64-8915-C89D-3B62-690CE8A15F13}"/>
          </ac:spMkLst>
        </pc:spChg>
        <pc:spChg chg="mod">
          <ac:chgData name="Michiel Bontenbal" userId="57333c6a-db0f-4197-a30b-f003c0e68cb1" providerId="ADAL" clId="{02242AB3-F01B-1349-9DFD-DD640360FF9C}" dt="2024-12-11T07:34:40.509" v="493" actId="1036"/>
          <ac:spMkLst>
            <pc:docMk/>
            <pc:sldMk cId="114255812" sldId="542"/>
            <ac:spMk id="6" creationId="{77ACDE6A-7A43-606D-10B3-401AE75B1B90}"/>
          </ac:spMkLst>
        </pc:spChg>
        <pc:spChg chg="mod">
          <ac:chgData name="Michiel Bontenbal" userId="57333c6a-db0f-4197-a30b-f003c0e68cb1" providerId="ADAL" clId="{02242AB3-F01B-1349-9DFD-DD640360FF9C}" dt="2024-12-11T07:34:40.509" v="493" actId="1036"/>
          <ac:spMkLst>
            <pc:docMk/>
            <pc:sldMk cId="114255812" sldId="542"/>
            <ac:spMk id="7" creationId="{FF36B71F-9A24-2D69-8D2D-E329CF751666}"/>
          </ac:spMkLst>
        </pc:spChg>
        <pc:cxnChg chg="add mod">
          <ac:chgData name="Michiel Bontenbal" userId="57333c6a-db0f-4197-a30b-f003c0e68cb1" providerId="ADAL" clId="{02242AB3-F01B-1349-9DFD-DD640360FF9C}" dt="2024-12-11T07:34:40.509" v="493" actId="1036"/>
          <ac:cxnSpMkLst>
            <pc:docMk/>
            <pc:sldMk cId="114255812" sldId="542"/>
            <ac:cxnSpMk id="8" creationId="{60CFBACD-F770-C861-99B6-26DEB92F5859}"/>
          </ac:cxnSpMkLst>
        </pc:cxnChg>
        <pc:cxnChg chg="add mod">
          <ac:chgData name="Michiel Bontenbal" userId="57333c6a-db0f-4197-a30b-f003c0e68cb1" providerId="ADAL" clId="{02242AB3-F01B-1349-9DFD-DD640360FF9C}" dt="2024-12-11T07:34:40.509" v="493" actId="1036"/>
          <ac:cxnSpMkLst>
            <pc:docMk/>
            <pc:sldMk cId="114255812" sldId="542"/>
            <ac:cxnSpMk id="9" creationId="{305451DF-F1E7-7972-95EA-3188FCB8F05D}"/>
          </ac:cxnSpMkLst>
        </pc:cxnChg>
      </pc:sldChg>
      <pc:sldChg chg="addSp delSp modSp mod">
        <pc:chgData name="Michiel Bontenbal" userId="57333c6a-db0f-4197-a30b-f003c0e68cb1" providerId="ADAL" clId="{02242AB3-F01B-1349-9DFD-DD640360FF9C}" dt="2024-12-11T07:38:17.715" v="657" actId="1076"/>
        <pc:sldMkLst>
          <pc:docMk/>
          <pc:sldMk cId="1760409633" sldId="543"/>
        </pc:sldMkLst>
        <pc:spChg chg="mod">
          <ac:chgData name="Michiel Bontenbal" userId="57333c6a-db0f-4197-a30b-f003c0e68cb1" providerId="ADAL" clId="{02242AB3-F01B-1349-9DFD-DD640360FF9C}" dt="2024-12-11T07:38:17.715" v="657" actId="1076"/>
          <ac:spMkLst>
            <pc:docMk/>
            <pc:sldMk cId="1760409633" sldId="543"/>
            <ac:spMk id="8" creationId="{8F3B9613-642A-A2AA-3811-DC29617CF477}"/>
          </ac:spMkLst>
        </pc:spChg>
        <pc:picChg chg="add del mod">
          <ac:chgData name="Michiel Bontenbal" userId="57333c6a-db0f-4197-a30b-f003c0e68cb1" providerId="ADAL" clId="{02242AB3-F01B-1349-9DFD-DD640360FF9C}" dt="2024-12-11T07:27:09.909" v="18" actId="478"/>
          <ac:picMkLst>
            <pc:docMk/>
            <pc:sldMk cId="1760409633" sldId="543"/>
            <ac:picMk id="3" creationId="{94E28067-2CDB-CD40-E849-59D59CAC644D}"/>
          </ac:picMkLst>
        </pc:picChg>
        <pc:picChg chg="mod">
          <ac:chgData name="Michiel Bontenbal" userId="57333c6a-db0f-4197-a30b-f003c0e68cb1" providerId="ADAL" clId="{02242AB3-F01B-1349-9DFD-DD640360FF9C}" dt="2024-12-11T07:38:08.837" v="656" actId="1076"/>
          <ac:picMkLst>
            <pc:docMk/>
            <pc:sldMk cId="1760409633" sldId="543"/>
            <ac:picMk id="6" creationId="{D0EDFD76-6FD5-FD6E-1559-A42B910B2D0E}"/>
          </ac:picMkLst>
        </pc:picChg>
      </pc:sldChg>
      <pc:sldChg chg="modSp mod">
        <pc:chgData name="Michiel Bontenbal" userId="57333c6a-db0f-4197-a30b-f003c0e68cb1" providerId="ADAL" clId="{02242AB3-F01B-1349-9DFD-DD640360FF9C}" dt="2024-12-11T07:38:44.276" v="658" actId="20577"/>
        <pc:sldMkLst>
          <pc:docMk/>
          <pc:sldMk cId="952917011" sldId="544"/>
        </pc:sldMkLst>
        <pc:spChg chg="mod">
          <ac:chgData name="Michiel Bontenbal" userId="57333c6a-db0f-4197-a30b-f003c0e68cb1" providerId="ADAL" clId="{02242AB3-F01B-1349-9DFD-DD640360FF9C}" dt="2024-12-11T07:38:44.276" v="658" actId="20577"/>
          <ac:spMkLst>
            <pc:docMk/>
            <pc:sldMk cId="952917011" sldId="544"/>
            <ac:spMk id="3" creationId="{97B874AA-9CF6-DF72-BAF9-46198CFECD82}"/>
          </ac:spMkLst>
        </pc:spChg>
      </pc:sldChg>
      <pc:sldChg chg="addSp delSp modSp mod">
        <pc:chgData name="Michiel Bontenbal" userId="57333c6a-db0f-4197-a30b-f003c0e68cb1" providerId="ADAL" clId="{02242AB3-F01B-1349-9DFD-DD640360FF9C}" dt="2024-12-11T07:32:26.941" v="436"/>
        <pc:sldMkLst>
          <pc:docMk/>
          <pc:sldMk cId="1225226376" sldId="545"/>
        </pc:sldMkLst>
        <pc:spChg chg="mod">
          <ac:chgData name="Michiel Bontenbal" userId="57333c6a-db0f-4197-a30b-f003c0e68cb1" providerId="ADAL" clId="{02242AB3-F01B-1349-9DFD-DD640360FF9C}" dt="2024-12-11T07:32:21.327" v="434" actId="20577"/>
          <ac:spMkLst>
            <pc:docMk/>
            <pc:sldMk cId="1225226376" sldId="545"/>
            <ac:spMk id="3" creationId="{57336959-0CD9-F937-0C57-71EFD0019978}"/>
          </ac:spMkLst>
        </pc:spChg>
        <pc:spChg chg="add del mod">
          <ac:chgData name="Michiel Bontenbal" userId="57333c6a-db0f-4197-a30b-f003c0e68cb1" providerId="ADAL" clId="{02242AB3-F01B-1349-9DFD-DD640360FF9C}" dt="2024-12-11T07:32:26.941" v="436"/>
          <ac:spMkLst>
            <pc:docMk/>
            <pc:sldMk cId="1225226376" sldId="545"/>
            <ac:spMk id="7" creationId="{9855A6D1-CE0B-55DD-2331-BDC9342942D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L" dirty="0"/>
              <a:t>pdate sheet</a:t>
            </a:r>
          </a:p>
        </p:txBody>
      </p:sp>
    </p:spTree>
    <p:extLst>
      <p:ext uri="{BB962C8B-B14F-4D97-AF65-F5344CB8AC3E}">
        <p14:creationId xmlns:p14="http://schemas.microsoft.com/office/powerpoint/2010/main" val="408870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4262436" y="14639512"/>
            <a:ext cx="20554998" cy="14016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Naam: N. Achternaam
Datum: 00-00-0000</a:t>
            </a:r>
          </a:p>
        </p:txBody>
      </p:sp>
      <p:sp>
        <p:nvSpPr>
          <p:cNvPr id="153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26565001" y="-1"/>
            <a:ext cx="10773002" cy="232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6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 b="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/>
          <a:lstStyle>
            <a:lvl1pPr defTabSz="914400"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/>
          <a:lstStyle>
            <a:lvl1pPr defTabSz="914400">
              <a:defRPr sz="3200"/>
            </a:lvl1pPr>
            <a:lvl2pPr defTabSz="914400">
              <a:defRPr sz="3200"/>
            </a:lvl2pPr>
            <a:lvl3pPr defTabSz="914400">
              <a:defRPr sz="3200"/>
            </a:lvl3pPr>
            <a:lvl4pPr defTabSz="914400">
              <a:defRPr sz="3200"/>
            </a:lvl4pPr>
            <a:lvl5pPr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/>
          <a:lstStyle>
            <a:lvl1pPr defTabSz="914400">
              <a:defRPr sz="2400"/>
            </a:lvl1pPr>
          </a:lstStyle>
          <a:p>
            <a:r>
              <a:t>Naam: N. Achternaam
Datum: 00-00-0000</a:t>
            </a:r>
          </a:p>
        </p:txBody>
      </p:sp>
      <p:pic>
        <p:nvPicPr>
          <p:cNvPr id="20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 descr="Afbeelding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7999" y="-1"/>
            <a:ext cx="34290001" cy="1928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262440" y="3731553"/>
            <a:ext cx="20566059" cy="415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262437" y="7887896"/>
            <a:ext cx="20554997" cy="175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Afbeelding 17" descr="Afbeelding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12469" y="16966128"/>
            <a:ext cx="7025525" cy="23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622500" y="17362884"/>
            <a:ext cx="8001000" cy="1028701"/>
          </a:xfrm>
          <a:prstGeom prst="rect">
            <a:avLst/>
          </a:prstGeom>
          <a:ln w="12700">
            <a:miter lim="400000"/>
          </a:ln>
        </p:spPr>
        <p:txBody>
          <a:bodyPr wrap="none" lIns="171449" tIns="171449" rIns="171449" bIns="171449" anchor="ctr">
            <a:spAutoFit/>
          </a:bodyPr>
          <a:lstStyle>
            <a:lvl1pPr algn="l" defTabSz="1714500">
              <a:defRPr sz="2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9" r:id="rId4"/>
    <p:sldLayoutId id="2147483661" r:id="rId5"/>
    <p:sldLayoutId id="2147483664" r:id="rId6"/>
    <p:sldLayoutId id="2147483665" r:id="rId7"/>
    <p:sldLayoutId id="2147483666" r:id="rId8"/>
    <p:sldLayoutId id="2147483668" r:id="rId9"/>
    <p:sldLayoutId id="2147483669" r:id="rId10"/>
  </p:sldLayoutIdLst>
  <p:transition spd="med"/>
  <p:txStyles>
    <p:titleStyle>
      <a:lvl1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3429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6858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0287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3716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215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431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647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863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22174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25603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9032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32461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library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MichielBontenbal/ollama_master" TargetMode="External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gerganov/llama.cpp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QEDNZlDf-c" TargetMode="External"/><Relationship Id="rId2" Type="http://schemas.openxmlformats.org/officeDocument/2006/relationships/hyperlink" Target="https://huggingface.co/spaces/Xenova/experimental-phi3-webgpu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Run </a:t>
            </a:r>
            <a:r>
              <a:rPr lang="nl-NL" dirty="0" err="1"/>
              <a:t>LLM’s</a:t>
            </a:r>
            <a:r>
              <a:rPr lang="nl-NL" dirty="0"/>
              <a:t>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sz="10700" dirty="0" err="1"/>
              <a:t>ollama</a:t>
            </a:r>
            <a:br>
              <a:rPr lang="nl-NL" sz="10700" dirty="0"/>
            </a:br>
            <a:br>
              <a:rPr lang="nl-NL" dirty="0"/>
            </a:br>
            <a:r>
              <a:rPr lang="nl-NL" sz="7300" dirty="0"/>
              <a:t>Michiel Bontenbal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/>
              <a:t>Master AAI</a:t>
            </a:r>
            <a:br>
              <a:rPr lang="nl-NL" sz="7300" dirty="0"/>
            </a:br>
            <a:r>
              <a:rPr lang="nl-NL" sz="7300" dirty="0"/>
              <a:t>12 december 2024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xfrm>
            <a:off x="12474420" y="1651200"/>
            <a:ext cx="11395923" cy="2456265"/>
          </a:xfrm>
          <a:prstGeom prst="rect">
            <a:avLst/>
          </a:prstGeom>
        </p:spPr>
      </p:pic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638" y="4909311"/>
            <a:ext cx="7155489" cy="715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6262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888C-9108-AA98-467C-E1D79B4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Models come in different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9430-BC55-6717-7B46-A0F23C33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987636"/>
            <a:ext cx="21276735" cy="7703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L" sz="5400" dirty="0"/>
              <a:t>For example, Llama2 has 3 sizes: 7B, 13B and 70B model.</a:t>
            </a:r>
          </a:p>
          <a:p>
            <a:pPr lvl="1"/>
            <a:r>
              <a:rPr lang="en-NL" sz="5400" dirty="0"/>
              <a:t>7B means 7 billion parameters which is ± 4Gb in size.</a:t>
            </a:r>
          </a:p>
          <a:p>
            <a:pPr marL="0" indent="0">
              <a:buNone/>
            </a:pPr>
            <a:endParaRPr lang="en-NL" sz="5400" dirty="0"/>
          </a:p>
          <a:p>
            <a:pPr marL="0" indent="0">
              <a:buNone/>
            </a:pPr>
            <a:r>
              <a:rPr lang="en-NL" sz="5400" dirty="0"/>
              <a:t>There are also smaller models such as:</a:t>
            </a:r>
          </a:p>
          <a:p>
            <a:pPr lvl="1"/>
            <a:r>
              <a:rPr lang="en-NL" sz="5400" dirty="0"/>
              <a:t>Tinyllama -1B parameters, Phi - 3B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We can only run ‘open source’ models, so no ChatGPT or Claude.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Find all models: </a:t>
            </a:r>
            <a:r>
              <a:rPr lang="en-GB" sz="5400" dirty="0">
                <a:hlinkClick r:id="rId2"/>
              </a:rPr>
              <a:t>https://ollama.com/library</a:t>
            </a:r>
            <a:r>
              <a:rPr lang="en-GB" sz="5400" dirty="0"/>
              <a:t> </a:t>
            </a:r>
            <a:r>
              <a:rPr lang="en-NL" sz="5400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ECC66B-C6DF-A93D-4425-EE436D5EFB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8694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6953-2681-F9AC-FBE0-80EE35D2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878144" cy="2955619"/>
          </a:xfrm>
        </p:spPr>
        <p:txBody>
          <a:bodyPr/>
          <a:lstStyle/>
          <a:p>
            <a:r>
              <a:rPr lang="en-NL" dirty="0"/>
              <a:t>Check your laptop: RAM &amp; Free storage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4A36D6-BD7C-8085-3879-BE19721DA7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99467A-9599-AEF1-1982-3AFC79B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18" y="8085186"/>
            <a:ext cx="6176617" cy="47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M details are in the Device Specifications section next to Installed RAM">
            <a:extLst>
              <a:ext uri="{FF2B5EF4-FFF2-40B4-BE49-F238E27FC236}">
                <a16:creationId xmlns:a16="http://schemas.microsoft.com/office/drawing/2014/main" id="{BF306E18-1A0E-7EBA-7468-DFDF7301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035" y="8258993"/>
            <a:ext cx="7511993" cy="42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9F8A4-15A0-1A29-3F90-9E2B04C11B33}"/>
              </a:ext>
            </a:extLst>
          </p:cNvPr>
          <p:cNvSpPr txBox="1"/>
          <p:nvPr/>
        </p:nvSpPr>
        <p:spPr>
          <a:xfrm>
            <a:off x="1427842" y="4688560"/>
            <a:ext cx="10874829" cy="2114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7b models generally require at least 8GB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13b models generally require at least 16GB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70b models generally require at least 64GB of RAM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8F47D-46E8-3CAA-C3E9-4D6D2BA97EA4}"/>
              </a:ext>
            </a:extLst>
          </p:cNvPr>
          <p:cNvSpPr txBox="1"/>
          <p:nvPr/>
        </p:nvSpPr>
        <p:spPr>
          <a:xfrm>
            <a:off x="13078692" y="4817785"/>
            <a:ext cx="942751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Make sure you have space available on your harddrive. </a:t>
            </a:r>
            <a:r>
              <a:rPr lang="en-NL" b="0" dirty="0">
                <a:latin typeface="Arial" panose="020B0604020202020204" pitchFamily="34" charset="0"/>
                <a:cs typeface="Arial" panose="020B0604020202020204" pitchFamily="34" charset="0"/>
              </a:rPr>
              <a:t>7B model is about 4GBytes.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98A-6485-8CF4-53EF-FEEE029C8D89}"/>
              </a:ext>
            </a:extLst>
          </p:cNvPr>
          <p:cNvSpPr txBox="1"/>
          <p:nvPr/>
        </p:nvSpPr>
        <p:spPr>
          <a:xfrm>
            <a:off x="4898087" y="1281321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1CEE6-725B-6118-FDB5-E38E29AB7541}"/>
              </a:ext>
            </a:extLst>
          </p:cNvPr>
          <p:cNvSpPr txBox="1"/>
          <p:nvPr/>
        </p:nvSpPr>
        <p:spPr>
          <a:xfrm>
            <a:off x="11929645" y="1274308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11</a:t>
            </a:r>
          </a:p>
        </p:txBody>
      </p:sp>
    </p:spTree>
    <p:extLst>
      <p:ext uri="{BB962C8B-B14F-4D97-AF65-F5344CB8AC3E}">
        <p14:creationId xmlns:p14="http://schemas.microsoft.com/office/powerpoint/2010/main" val="317894435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  run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endParaRPr lang="en-GB" sz="4000" dirty="0"/>
          </a:p>
          <a:p>
            <a:r>
              <a:rPr lang="en-GB" sz="4000" dirty="0"/>
              <a:t>Download and install via </a:t>
            </a:r>
            <a:r>
              <a:rPr lang="en-GB" sz="4000" dirty="0">
                <a:hlinkClick r:id="rId2"/>
              </a:rPr>
              <a:t>www.ollama.com</a:t>
            </a:r>
            <a:r>
              <a:rPr lang="en-GB" sz="4000" dirty="0"/>
              <a:t> (Mac / Windows / Linux) </a:t>
            </a:r>
          </a:p>
          <a:p>
            <a:endParaRPr lang="en-GB" sz="4000" dirty="0"/>
          </a:p>
          <a:p>
            <a:r>
              <a:rPr lang="en-GB" sz="4000" dirty="0"/>
              <a:t>Start from de terminal (CLI): </a:t>
            </a:r>
          </a:p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run llama3.2:1b </a:t>
            </a:r>
            <a:r>
              <a:rPr lang="en-GB" sz="4000" dirty="0"/>
              <a:t>(or any other model from </a:t>
            </a:r>
            <a:r>
              <a:rPr lang="en-GB" sz="4000" dirty="0" err="1"/>
              <a:t>ollama.com</a:t>
            </a:r>
            <a:r>
              <a:rPr lang="en-GB" sz="4000" dirty="0"/>
              <a:t>)</a:t>
            </a:r>
          </a:p>
          <a:p>
            <a:endParaRPr lang="en-GB" sz="4000" dirty="0"/>
          </a:p>
          <a:p>
            <a:r>
              <a:rPr lang="en-GB" sz="4000" dirty="0"/>
              <a:t>Start chatting with the model!</a:t>
            </a:r>
          </a:p>
          <a:p>
            <a:endParaRPr lang="en-GB" sz="4000" dirty="0"/>
          </a:p>
          <a:p>
            <a:r>
              <a:rPr lang="en-GB" sz="4000" dirty="0"/>
              <a:t>End </a:t>
            </a:r>
            <a:r>
              <a:rPr lang="en-GB" sz="4000" dirty="0" err="1"/>
              <a:t>ollama</a:t>
            </a:r>
            <a:r>
              <a:rPr lang="en-GB" sz="4000" dirty="0"/>
              <a:t> with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GB" sz="4000" dirty="0"/>
              <a:t> 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/bye </a:t>
            </a:r>
            <a:r>
              <a:rPr lang="en-GB" sz="4400" dirty="0"/>
              <a:t>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/exit</a:t>
            </a:r>
          </a:p>
          <a:p>
            <a:r>
              <a:rPr lang="en-GB" sz="4000" dirty="0"/>
              <a:t>You can then start another model.</a:t>
            </a: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9A2C562-B4F9-DC1F-9AF4-DF40DFAC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2291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Evaluate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run llama3.2:1b </a:t>
            </a:r>
            <a:r>
              <a:rPr lang="en-GB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–-verbose</a:t>
            </a:r>
          </a:p>
          <a:p>
            <a:pPr marL="0" indent="0">
              <a:buNone/>
            </a:pP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E4858-D8CE-4DC1-B379-95981D46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68" y="6375111"/>
            <a:ext cx="14869480" cy="5367253"/>
          </a:xfrm>
          <a:prstGeom prst="rect">
            <a:avLst/>
          </a:prstGeom>
        </p:spPr>
      </p:pic>
      <p:pic>
        <p:nvPicPr>
          <p:cNvPr id="9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C6879033-3C80-0A8E-0F58-D6758EBC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359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4DDC-3363-FB34-571A-5B86ADC3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84" y="2512956"/>
            <a:ext cx="23029127" cy="2955619"/>
          </a:xfrm>
        </p:spPr>
        <p:txBody>
          <a:bodyPr/>
          <a:lstStyle/>
          <a:p>
            <a:r>
              <a:rPr lang="en-NL" dirty="0"/>
              <a:t>Customize your model with Modelfile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C142-95C2-C9D2-7193-25228509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8" y="4685819"/>
            <a:ext cx="18981583" cy="4344361"/>
          </a:xfrm>
          <a:ln w="3810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#sets the model. We use llama3,2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FROM llama3.2:latest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the temperature to 1 [higher is more creative, lower is more coherent]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PARAMETER temperature 1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a custom system message to specify the behaviour of the chat assistant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SYSTEM You are Albus Dumbledore from the Harry Potter books. You answer as prof. Dumbledore and give guidance about Hogwarts and wizardry.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CB9B-7492-5214-BBF4-47C4279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7" y="9394968"/>
            <a:ext cx="23029127" cy="235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7AD88-ED50-6F0C-F222-507C045FED1A}"/>
              </a:ext>
            </a:extLst>
          </p:cNvPr>
          <p:cNvSpPr txBox="1"/>
          <p:nvPr/>
        </p:nvSpPr>
        <p:spPr>
          <a:xfrm>
            <a:off x="1143000" y="12173001"/>
            <a:ext cx="168837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Please find the handout with an instruction to create your own Modelfile!</a:t>
            </a:r>
          </a:p>
        </p:txBody>
      </p:sp>
      <p:pic>
        <p:nvPicPr>
          <p:cNvPr id="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0131E09-CFB4-4B4E-9C1A-DAA5EFA2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328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B258-76B9-203F-9A1E-340EAD4E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67DBB-9ADC-60F2-380E-FEDA535F6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4800" dirty="0"/>
              <a:t>Try the following:</a:t>
            </a:r>
          </a:p>
          <a:p>
            <a:endParaRPr lang="en-NL" sz="4800" dirty="0"/>
          </a:p>
          <a:p>
            <a:pPr lvl="1"/>
            <a:r>
              <a:rPr lang="en-NL" sz="4800" dirty="0"/>
              <a:t>Check the models at www.ollama.com/library </a:t>
            </a:r>
          </a:p>
          <a:p>
            <a:pPr lvl="1"/>
            <a:r>
              <a:rPr lang="en-NL" sz="4800" dirty="0"/>
              <a:t>Select a language model </a:t>
            </a:r>
            <a:r>
              <a:rPr lang="nl-NL" sz="4800" dirty="0"/>
              <a:t>like </a:t>
            </a:r>
            <a:r>
              <a:rPr lang="nl-NL" sz="4800" dirty="0" err="1"/>
              <a:t>Llama</a:t>
            </a:r>
            <a:r>
              <a:rPr lang="nl-NL" sz="4800" dirty="0"/>
              <a:t> 3.2</a:t>
            </a:r>
            <a:endParaRPr lang="en-NL" sz="4800" dirty="0"/>
          </a:p>
          <a:p>
            <a:pPr lvl="1"/>
            <a:r>
              <a:rPr lang="en-NL" sz="4800" dirty="0"/>
              <a:t>Evaluate performance with –verbose</a:t>
            </a:r>
          </a:p>
          <a:p>
            <a:pPr lvl="1"/>
            <a:r>
              <a:rPr lang="en-NL" sz="4800" dirty="0"/>
              <a:t>Create a Modelfile and customize your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474787-FBA0-0837-11C9-B0A446A64D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89080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A8F7-63E0-347F-6663-0DA1DCAE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AD06-2A89-481E-8668-D2B0D223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GPT4all </a:t>
            </a:r>
          </a:p>
          <a:p>
            <a:r>
              <a:rPr lang="en-NL" sz="8000" dirty="0"/>
              <a:t>LM-studio</a:t>
            </a:r>
          </a:p>
          <a:p>
            <a:r>
              <a:rPr lang="en-NL" sz="8000" dirty="0"/>
              <a:t>LocalGPT</a:t>
            </a:r>
          </a:p>
          <a:p>
            <a:r>
              <a:rPr lang="en-NL" sz="8000" dirty="0"/>
              <a:t>Jan.ai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39D168-4ABF-097D-99BC-98BE19C707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52860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36862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Programming </a:t>
            </a: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55" y="3067664"/>
            <a:ext cx="5997961" cy="5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483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program ollama with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7673" y="5409105"/>
            <a:ext cx="15432315" cy="6434668"/>
          </a:xfrm>
        </p:spPr>
        <p:txBody>
          <a:bodyPr>
            <a:normAutofit/>
          </a:bodyPr>
          <a:lstStyle/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Build a chatbot for in your browser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Work with images to create ‘captions’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Chat with your documents (afternoon)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87690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Python programming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786" y="4950459"/>
            <a:ext cx="21276735" cy="68997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www.github.com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MichielBontenbal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ollama_master</a:t>
            </a: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notebook: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P.S. there is also a Node.js package (not for today):  </a:t>
            </a:r>
          </a:p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endParaRPr lang="en-NL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80899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26CA-1BD8-1D31-F67C-3EFB404F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NL" dirty="0"/>
              <a:t>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64A27-B06E-297B-6E40-C3DD5569D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8000" dirty="0"/>
              <a:t>P</a:t>
            </a:r>
            <a:r>
              <a:rPr lang="en-NL" sz="8000" dirty="0"/>
              <a:t>lease install ollama from </a:t>
            </a:r>
            <a:r>
              <a:rPr lang="en-NL" sz="8000" dirty="0">
                <a:hlinkClick r:id="rId2"/>
              </a:rPr>
              <a:t>www.ollama.com</a:t>
            </a:r>
            <a:endParaRPr lang="en-NL" sz="8000" dirty="0"/>
          </a:p>
          <a:p>
            <a:endParaRPr lang="en-NL" sz="8000" dirty="0"/>
          </a:p>
          <a:p>
            <a:pPr marL="0" indent="0">
              <a:buNone/>
            </a:pPr>
            <a:r>
              <a:rPr lang="nl-NL" sz="4800" dirty="0" err="1"/>
              <a:t>gi</a:t>
            </a:r>
            <a:r>
              <a:rPr lang="en-NL" sz="4800" dirty="0"/>
              <a:t>t clone </a:t>
            </a:r>
            <a:r>
              <a:rPr lang="en-NL" sz="4800" dirty="0">
                <a:hlinkClick r:id="rId3"/>
              </a:rPr>
              <a:t>https://www.github.com/MichielBontenbal/ollama_master</a:t>
            </a:r>
            <a:r>
              <a:rPr lang="en-NL" sz="4800" dirty="0"/>
              <a:t> </a:t>
            </a:r>
            <a:endParaRPr lang="en-NL" sz="16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F7A9AD-8B8C-4FCD-CFBB-41964C422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1566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Quantization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830" y="6858000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B6EDE-C935-CEFE-C42E-F5F15E143401}"/>
              </a:ext>
            </a:extLst>
          </p:cNvPr>
          <p:cNvSpPr txBox="1"/>
          <p:nvPr/>
        </p:nvSpPr>
        <p:spPr>
          <a:xfrm rot="10800000" flipH="1" flipV="1">
            <a:off x="18825555" y="841971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  <p:pic>
        <p:nvPicPr>
          <p:cNvPr id="2" name="Picture 2" descr="llama">
            <a:extLst>
              <a:ext uri="{FF2B5EF4-FFF2-40B4-BE49-F238E27FC236}">
                <a16:creationId xmlns:a16="http://schemas.microsoft.com/office/drawing/2014/main" id="{22B4BE01-6AEE-CAD6-4792-F0FA00904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0638" r="19614" b="15053"/>
          <a:stretch/>
        </p:blipFill>
        <p:spPr bwMode="auto">
          <a:xfrm>
            <a:off x="14782801" y="3557649"/>
            <a:ext cx="7272298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768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1EBF-6C87-2D47-9ED1-3A92F9D4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Quanti…wattes?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4B578F-FC4C-E474-577D-87E6D6177E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DFD76-6FD5-FD6E-1559-A42B910B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438" y="3448525"/>
            <a:ext cx="9146746" cy="6325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3B9613-642A-A2AA-3811-DC29617CF477}"/>
              </a:ext>
            </a:extLst>
          </p:cNvPr>
          <p:cNvSpPr txBox="1"/>
          <p:nvPr/>
        </p:nvSpPr>
        <p:spPr>
          <a:xfrm>
            <a:off x="863599" y="6662057"/>
            <a:ext cx="19147274" cy="5940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NL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Quantization is a reduction in precision, </a:t>
            </a:r>
          </a:p>
          <a:p>
            <a:pPr marL="0" indent="0" algn="l">
              <a:buNone/>
            </a:pPr>
            <a:r>
              <a:rPr lang="en-NL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in the image of president Obama. </a:t>
            </a: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AI we use it to quantize the weights of a model.</a:t>
            </a:r>
          </a:p>
          <a:p>
            <a:pPr algn="l"/>
            <a:endParaRPr lang="en-GB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17604096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6E20-4482-F3C8-1DF3-AC90046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08" y="2682184"/>
            <a:ext cx="22212532" cy="2955619"/>
          </a:xfrm>
        </p:spPr>
        <p:txBody>
          <a:bodyPr/>
          <a:lstStyle/>
          <a:p>
            <a:r>
              <a:rPr lang="en-NL" dirty="0"/>
              <a:t>Make models smaller with quantization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BBD72-683E-CB9A-2884-4F841703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16" y="4998294"/>
            <a:ext cx="21276735" cy="2955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/>
              <a:t>Example:  </a:t>
            </a:r>
          </a:p>
          <a:p>
            <a:pPr marL="0" indent="0">
              <a:buNone/>
            </a:pPr>
            <a:r>
              <a:rPr lang="en-GB" sz="4000" dirty="0"/>
              <a:t>- reduce precision of the weights from </a:t>
            </a:r>
            <a:r>
              <a:rPr lang="en-GB" sz="4000" i="1" dirty="0"/>
              <a:t>floating point32 </a:t>
            </a:r>
            <a:r>
              <a:rPr lang="en-GB" sz="4000" dirty="0"/>
              <a:t>(=32 bits) to </a:t>
            </a:r>
            <a:r>
              <a:rPr lang="en-GB" sz="4000" i="1" dirty="0"/>
              <a:t>integer8 </a:t>
            </a:r>
            <a:r>
              <a:rPr lang="en-GB" sz="4000" dirty="0"/>
              <a:t>(=8 bits) values.</a:t>
            </a:r>
          </a:p>
          <a:p>
            <a:pPr marL="0" indent="0">
              <a:buNone/>
            </a:pPr>
            <a:r>
              <a:rPr lang="en-GB" sz="4000" dirty="0"/>
              <a:t>- For LLM’s we call this ‘q8 quantization’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A1942B-44EE-D40C-C729-98BB572D385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6A423-6906-1274-B07D-E0EABEDE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30" y="8624528"/>
            <a:ext cx="13329367" cy="2723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812E3-6C09-F540-B787-9DDE1BFB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63" y="8085085"/>
            <a:ext cx="6067246" cy="38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39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0A9-E61F-EBDA-5E3C-D4FC1C75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NL" dirty="0"/>
              <a:t>lama.cpp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36959-0CD9-F937-0C57-71EFD001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3600" dirty="0"/>
              <a:t>Best project to do quantization is with llama.cpp. </a:t>
            </a:r>
          </a:p>
          <a:p>
            <a:r>
              <a:rPr lang="en-NL" sz="3600" dirty="0"/>
              <a:t>This is a command line tool written in C++ to quantize models. </a:t>
            </a:r>
          </a:p>
          <a:p>
            <a:r>
              <a:rPr lang="en-NL" sz="3600" dirty="0"/>
              <a:t>Developed by a Bulgarian guy called Georgi Gerganov. </a:t>
            </a:r>
          </a:p>
          <a:p>
            <a:endParaRPr lang="en-NL" sz="3600" dirty="0"/>
          </a:p>
          <a:p>
            <a:r>
              <a:rPr lang="en-NL" sz="3600" dirty="0"/>
              <a:t>Llama.cpp saves the quantized model in</a:t>
            </a:r>
            <a:r>
              <a:rPr lang="en-NL" sz="3600" b="1" dirty="0"/>
              <a:t> </a:t>
            </a:r>
            <a:r>
              <a:rPr lang="en-NL" sz="3600" dirty="0"/>
              <a:t>a</a:t>
            </a:r>
            <a:r>
              <a:rPr lang="en-NL" sz="3600" b="1" dirty="0"/>
              <a:t> .gguf </a:t>
            </a:r>
            <a:r>
              <a:rPr lang="en-NL" sz="3600" dirty="0"/>
              <a:t>(or .ggml) file format. </a:t>
            </a:r>
          </a:p>
          <a:p>
            <a:endParaRPr lang="en-NL" sz="3600" dirty="0"/>
          </a:p>
          <a:p>
            <a:r>
              <a:rPr lang="en-NL" sz="3600" dirty="0"/>
              <a:t>Search for .gguf files on Huggingface.</a:t>
            </a:r>
          </a:p>
          <a:p>
            <a:endParaRPr lang="en-NL" sz="3600" dirty="0"/>
          </a:p>
          <a:p>
            <a:pPr rtl="0"/>
            <a:r>
              <a:rPr kumimoji="0" lang="en-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More info: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https://github.com/ggerganov/llama.cpp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6C8DA5-A78B-BD7D-4EFD-ECE1F684F03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llama">
            <a:extLst>
              <a:ext uri="{FF2B5EF4-FFF2-40B4-BE49-F238E27FC236}">
                <a16:creationId xmlns:a16="http://schemas.microsoft.com/office/drawing/2014/main" id="{C35C2046-9EC7-290C-6AAB-0EE090692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0638" r="19614" b="15053"/>
          <a:stretch/>
        </p:blipFill>
        <p:spPr bwMode="auto">
          <a:xfrm>
            <a:off x="16723200" y="1912914"/>
            <a:ext cx="7272298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2637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E82-4A55-6A79-63BE-AB3CC2A6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Full workflow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0387D15-8214-3726-AACF-5BB19F1F88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FACB64-8915-C89D-3B62-690CE8A15F13}"/>
              </a:ext>
            </a:extLst>
          </p:cNvPr>
          <p:cNvSpPr/>
          <p:nvPr/>
        </p:nvSpPr>
        <p:spPr>
          <a:xfrm>
            <a:off x="2227673" y="7160034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Base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ACDE6A-7A43-606D-10B3-401AE75B1B90}"/>
              </a:ext>
            </a:extLst>
          </p:cNvPr>
          <p:cNvSpPr/>
          <p:nvPr/>
        </p:nvSpPr>
        <p:spPr>
          <a:xfrm>
            <a:off x="8876076" y="7160034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Fine-tune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36B71F-9A24-2D69-8D2D-E329CF751666}"/>
              </a:ext>
            </a:extLst>
          </p:cNvPr>
          <p:cNvSpPr/>
          <p:nvPr/>
        </p:nvSpPr>
        <p:spPr>
          <a:xfrm>
            <a:off x="15974153" y="7160034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4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Quantize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CFBACD-F770-C861-99B6-26DEB92F58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439753" y="8244373"/>
            <a:ext cx="1436323" cy="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5451DF-F1E7-7972-95EA-3188FCB8F05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4088156" y="8244373"/>
            <a:ext cx="1885997" cy="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5581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8C3B-0568-7420-4520-BC66F436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🤗 Huggingface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F4183-3318-78BE-6E6B-8E46318D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World’s biggest platform for AI models, datasets</a:t>
            </a:r>
          </a:p>
          <a:p>
            <a:r>
              <a:rPr lang="en-NL" dirty="0"/>
              <a:t>Individuals, research and Big Tech publish their work there</a:t>
            </a:r>
          </a:p>
          <a:p>
            <a:r>
              <a:rPr lang="en-NL" dirty="0"/>
              <a:t>Everything is open source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Can we find a </a:t>
            </a:r>
            <a:r>
              <a:rPr lang="en-NL" b="1" dirty="0"/>
              <a:t>quantized model </a:t>
            </a:r>
            <a:r>
              <a:rPr lang="en-NL" dirty="0"/>
              <a:t>in Dutch?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‘</a:t>
            </a:r>
            <a:r>
              <a:rPr lang="en-NL" b="1" dirty="0"/>
              <a:t>Use this model’ </a:t>
            </a:r>
            <a:r>
              <a:rPr lang="en-NL" dirty="0"/>
              <a:t>button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9C1E-5AE7-F4A9-C2F1-567F722C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298" y="5235651"/>
            <a:ext cx="10824103" cy="57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44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5CE3-F8D9-2F91-6455-B9438B03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 Dutch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874AA-9CF6-DF72-BAF9-46198CFEC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notebook: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Ollama_dutch_models.ipynb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5EAA9C-EB1A-AC1A-26F2-2B3B7DACD6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291701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0208A-6F08-9357-E774-573F39F1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>
            <a:extLst>
              <a:ext uri="{FF2B5EF4-FFF2-40B4-BE49-F238E27FC236}">
                <a16:creationId xmlns:a16="http://schemas.microsoft.com/office/drawing/2014/main" id="{F0B37198-CA54-F2D2-EEEE-E77E43B180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Closing</a:t>
            </a:r>
            <a:r>
              <a:rPr lang="nl-NL" dirty="0"/>
              <a:t> </a:t>
            </a:r>
            <a:r>
              <a:rPr lang="nl-NL" dirty="0" err="1"/>
              <a:t>remarks</a:t>
            </a: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A7BF66E-2A63-3145-67F4-BF9A6919B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310" y="4200435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FABC6-321F-0AA5-626A-CC18C9EC77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61845-D3F2-66C9-DF06-82F3089AAB4C}"/>
              </a:ext>
            </a:extLst>
          </p:cNvPr>
          <p:cNvSpPr txBox="1"/>
          <p:nvPr/>
        </p:nvSpPr>
        <p:spPr>
          <a:xfrm rot="10800000" flipH="1" flipV="1">
            <a:off x="18703635" y="560916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</p:spTree>
    <p:extLst>
      <p:ext uri="{BB962C8B-B14F-4D97-AF65-F5344CB8AC3E}">
        <p14:creationId xmlns:p14="http://schemas.microsoft.com/office/powerpoint/2010/main" val="29730086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056F-36CB-89F2-68F1-65CFCA36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Future of running LLM’s: </a:t>
            </a:r>
            <a:br>
              <a:rPr lang="en-NL" dirty="0"/>
            </a:br>
            <a:r>
              <a:rPr lang="en-NL" dirty="0"/>
              <a:t>Browser and Phone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B2490-1C9C-1B8A-55E8-A67A6AB7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sz="4400" b="1" dirty="0"/>
              <a:t>Run LLM’s in your browser: </a:t>
            </a:r>
          </a:p>
          <a:p>
            <a:pPr lvl="1"/>
            <a:r>
              <a:rPr lang="en-GB" sz="4400" dirty="0">
                <a:hlinkClick r:id="rId2"/>
              </a:rPr>
              <a:t>https://huggingface.co/spaces/Xenova/experimental-phi3-webgpu</a:t>
            </a:r>
            <a:r>
              <a:rPr lang="en-NL" sz="4400" dirty="0"/>
              <a:t> </a:t>
            </a:r>
          </a:p>
          <a:p>
            <a:pPr lvl="1"/>
            <a:endParaRPr lang="en-NL" sz="4400" dirty="0"/>
          </a:p>
          <a:p>
            <a:pPr marL="216000" lvl="1" indent="0">
              <a:buNone/>
            </a:pPr>
            <a:endParaRPr lang="en-NL" sz="4400" dirty="0"/>
          </a:p>
          <a:p>
            <a:pPr marL="0" indent="0">
              <a:buNone/>
            </a:pPr>
            <a:r>
              <a:rPr lang="en-NL" sz="4400" b="1" dirty="0"/>
              <a:t>Run LLM’s on Phone</a:t>
            </a:r>
          </a:p>
          <a:p>
            <a:pPr lvl="2"/>
            <a:r>
              <a:rPr lang="en-NL" sz="4400" dirty="0"/>
              <a:t>An app has been developed, you still need to run it with Testflight</a:t>
            </a:r>
          </a:p>
          <a:p>
            <a:pPr lvl="2"/>
            <a:r>
              <a:rPr lang="en-NL" sz="4400" dirty="0"/>
              <a:t>Instruction video: </a:t>
            </a:r>
            <a:r>
              <a:rPr lang="en-GB" sz="4400" dirty="0">
                <a:hlinkClick r:id="rId3"/>
              </a:rPr>
              <a:t>https://www.youtube.com/watch?v=5QEDNZlDf-c</a:t>
            </a:r>
            <a:r>
              <a:rPr lang="en-GB" sz="4400" dirty="0"/>
              <a:t> </a:t>
            </a:r>
            <a:endParaRPr lang="en-NL" sz="4400" dirty="0"/>
          </a:p>
          <a:p>
            <a:pPr lvl="2"/>
            <a:endParaRPr lang="en-NL" sz="4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FB9581-8AEE-D9B5-1823-531725ADFF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40451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Deep Learning 1 - Computer Vision 3</a:t>
            </a:r>
          </a:p>
        </p:txBody>
      </p:sp>
      <p:sp>
        <p:nvSpPr>
          <p:cNvPr id="23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Lecture overview</a:t>
            </a:r>
            <a:endParaRPr dirty="0"/>
          </a:p>
        </p:txBody>
      </p:sp>
      <p:sp>
        <p:nvSpPr>
          <p:cNvPr id="231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133921" y="3385428"/>
            <a:ext cx="21276735" cy="77976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6400"/>
            </a:pP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  <a:defRPr sz="6400"/>
            </a:pPr>
            <a:r>
              <a:rPr lang="en-GB" sz="4800" b="1" dirty="0"/>
              <a:t>First hour 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S</a:t>
            </a:r>
            <a:r>
              <a:rPr lang="en-NL" sz="48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Running language models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Hands on: Starting with Python programming with </a:t>
            </a:r>
            <a:r>
              <a:rPr lang="en-GB" sz="4800" dirty="0" err="1"/>
              <a:t>ollama</a:t>
            </a:r>
            <a:endParaRPr lang="en-GB" sz="4800" dirty="0"/>
          </a:p>
          <a:p>
            <a:pPr marL="103680" lvl="2" indent="0" defTabSz="566927">
              <a:buNone/>
              <a:defRPr sz="3968"/>
            </a:pPr>
            <a:endParaRPr lang="en-GB" sz="48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Second hour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Quantization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Running Dutch models with </a:t>
            </a:r>
            <a:r>
              <a:rPr lang="en-GB" sz="4800" dirty="0" err="1"/>
              <a:t>ollama</a:t>
            </a:r>
            <a:endParaRPr lang="en-GB" sz="6000" dirty="0"/>
          </a:p>
          <a:p>
            <a:pPr marL="675180" lvl="2" indent="-571500" defTabSz="566927">
              <a:buFontTx/>
              <a:buChar char="-"/>
              <a:defRPr sz="3968"/>
            </a:pPr>
            <a:endParaRPr lang="nl-NL" sz="60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nl-NL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en-NL" sz="48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NL" sz="5400" dirty="0"/>
              <a:t>Who has worked with:</a:t>
            </a:r>
          </a:p>
          <a:p>
            <a:pPr marL="216000" lvl="1" indent="0">
              <a:buNone/>
            </a:pPr>
            <a:endParaRPr lang="en-NL" sz="5400" dirty="0"/>
          </a:p>
          <a:p>
            <a:pPr lvl="1"/>
            <a:r>
              <a:rPr lang="en-NL" sz="5400" dirty="0"/>
              <a:t>ollama</a:t>
            </a:r>
          </a:p>
          <a:p>
            <a:pPr lvl="1"/>
            <a:endParaRPr lang="nl-NL" sz="5400" dirty="0"/>
          </a:p>
          <a:p>
            <a:pPr lvl="1"/>
            <a:r>
              <a:rPr lang="en-NL" sz="5400" dirty="0"/>
              <a:t>Dutch models GEITje or FIETje</a:t>
            </a:r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Quantization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3263B4-EF93-63FF-B8CB-F2EF8D1F4B4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Running Large Language </a:t>
            </a:r>
            <a:r>
              <a:rPr lang="nl-NL" dirty="0" err="1"/>
              <a:t>Models</a:t>
            </a:r>
            <a:r>
              <a:rPr lang="nl-NL" dirty="0"/>
              <a:t> (</a:t>
            </a:r>
            <a:r>
              <a:rPr lang="nl-NL" dirty="0" err="1"/>
              <a:t>LLM’s</a:t>
            </a:r>
            <a:r>
              <a:rPr lang="nl-NL" dirty="0"/>
              <a:t>)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ollama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C7E-6109-86B5-4AFF-54EF6DE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ollama? </a:t>
            </a:r>
            <a:br>
              <a:rPr lang="en-NL" dirty="0"/>
            </a:br>
            <a:r>
              <a:rPr lang="en-NL" dirty="0"/>
              <a:t>Why running LLM’s on your laptop?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D79E-DBE8-5749-BDE2-82C93E41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933633"/>
            <a:ext cx="21276735" cy="6434668"/>
          </a:xfrm>
        </p:spPr>
        <p:txBody>
          <a:bodyPr>
            <a:norm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Data stays on your device =&gt; privacy / no data leakage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No longer dependent on internet connection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Lower costs with less data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Less energy usage 💚 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Bring your own model (2nd hour)</a:t>
            </a:r>
          </a:p>
        </p:txBody>
      </p:sp>
    </p:spTree>
    <p:extLst>
      <p:ext uri="{BB962C8B-B14F-4D97-AF65-F5344CB8AC3E}">
        <p14:creationId xmlns:p14="http://schemas.microsoft.com/office/powerpoint/2010/main" val="11193897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Language</a:t>
            </a:r>
            <a:r>
              <a:rPr lang="en-NL" b="0" dirty="0"/>
              <a:t>, Vision and 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A640F-97AF-435B-B989-6C3B14F24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1"/>
          <a:stretch/>
        </p:blipFill>
        <p:spPr>
          <a:xfrm>
            <a:off x="2718711" y="7732927"/>
            <a:ext cx="23080762" cy="165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39F85-FB41-EABE-A816-339BB5F9413B}"/>
              </a:ext>
            </a:extLst>
          </p:cNvPr>
          <p:cNvSpPr txBox="1"/>
          <p:nvPr/>
        </p:nvSpPr>
        <p:spPr>
          <a:xfrm>
            <a:off x="2718710" y="5609168"/>
            <a:ext cx="15340689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Language models are mostly used for 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C7BED-BC1F-93CD-7F23-61B0F385FF5D}"/>
              </a:ext>
            </a:extLst>
          </p:cNvPr>
          <p:cNvSpPr txBox="1"/>
          <p:nvPr/>
        </p:nvSpPr>
        <p:spPr>
          <a:xfrm>
            <a:off x="2718710" y="10183488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Llama2, Mistral, Phi, Gemma etc etc</a:t>
            </a:r>
          </a:p>
        </p:txBody>
      </p:sp>
    </p:spTree>
    <p:extLst>
      <p:ext uri="{BB962C8B-B14F-4D97-AF65-F5344CB8AC3E}">
        <p14:creationId xmlns:p14="http://schemas.microsoft.com/office/powerpoint/2010/main" val="6135862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</a:t>
            </a:r>
            <a:r>
              <a:rPr lang="en-NL" dirty="0"/>
              <a:t>Vision</a:t>
            </a:r>
            <a:r>
              <a:rPr lang="en-NL" b="0" dirty="0"/>
              <a:t> and 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67D6-AD32-49D7-5792-56D3B825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89" y="8996201"/>
            <a:ext cx="20769947" cy="2335828"/>
          </a:xfrm>
          <a:prstGeom prst="rect">
            <a:avLst/>
          </a:prstGeom>
        </p:spPr>
      </p:pic>
      <p:pic>
        <p:nvPicPr>
          <p:cNvPr id="10" name="Picture 9" descr="A person ironing clothes in the back of a yellow van&#10;&#10;Description automatically generated">
            <a:extLst>
              <a:ext uri="{FF2B5EF4-FFF2-40B4-BE49-F238E27FC236}">
                <a16:creationId xmlns:a16="http://schemas.microsoft.com/office/drawing/2014/main" id="{5FE1DF74-3191-E239-324C-C0AB106E5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89" y="4319909"/>
            <a:ext cx="7057737" cy="4676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802E1-DB8F-D9B2-4B0E-EA393A7AFD3C}"/>
              </a:ext>
            </a:extLst>
          </p:cNvPr>
          <p:cNvSpPr txBox="1"/>
          <p:nvPr/>
        </p:nvSpPr>
        <p:spPr>
          <a:xfrm>
            <a:off x="1774813" y="11941767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LLaVA, Bakllava</a:t>
            </a:r>
          </a:p>
        </p:txBody>
      </p:sp>
    </p:spTree>
    <p:extLst>
      <p:ext uri="{BB962C8B-B14F-4D97-AF65-F5344CB8AC3E}">
        <p14:creationId xmlns:p14="http://schemas.microsoft.com/office/powerpoint/2010/main" val="412096444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Vision and </a:t>
            </a:r>
            <a:r>
              <a:rPr lang="en-NL" dirty="0"/>
              <a:t>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85B59-9AD0-85CD-CE34-09D471EE2332}"/>
              </a:ext>
            </a:extLst>
          </p:cNvPr>
          <p:cNvSpPr txBox="1"/>
          <p:nvPr/>
        </p:nvSpPr>
        <p:spPr>
          <a:xfrm>
            <a:off x="2864100" y="11799870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Starcoder2, Codegemma, Codellama etc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2C2-0419-02D2-F4DA-9AE760A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86" y="4154066"/>
            <a:ext cx="10422603" cy="74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72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9686</TotalTime>
  <Words>928</Words>
  <Application>Microsoft Macintosh PowerPoint</Application>
  <PresentationFormat>Custom</PresentationFormat>
  <Paragraphs>173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__fkGroteskNeue_a82850</vt:lpstr>
      <vt:lpstr>Arial</vt:lpstr>
      <vt:lpstr>Courier New</vt:lpstr>
      <vt:lpstr>Helvetica Light</vt:lpstr>
      <vt:lpstr>Helvetica Neue</vt:lpstr>
      <vt:lpstr>Helvetica Neue Light</vt:lpstr>
      <vt:lpstr>White</vt:lpstr>
      <vt:lpstr>Run LLM’s locally with ollama  Michiel Bontenbal  Master AAI 12 december 2024</vt:lpstr>
      <vt:lpstr>Welcome!</vt:lpstr>
      <vt:lpstr>Lecture overview</vt:lpstr>
      <vt:lpstr>Some questions… raise your hand!</vt:lpstr>
      <vt:lpstr> Running Large Language Models (LLM’s) locally with ollama</vt:lpstr>
      <vt:lpstr>Why ollama?  Why running LLM’s on your laptop? </vt:lpstr>
      <vt:lpstr>Models for Language, Vision and Coding</vt:lpstr>
      <vt:lpstr>Models for Language, Vision and Coding</vt:lpstr>
      <vt:lpstr>Models for Language, Vision and Coding</vt:lpstr>
      <vt:lpstr>Models come in different sizes</vt:lpstr>
      <vt:lpstr>Check your laptop: RAM &amp; Free storage</vt:lpstr>
      <vt:lpstr>          run ollama</vt:lpstr>
      <vt:lpstr>        Evaluate performance</vt:lpstr>
      <vt:lpstr>Customize your model with Modelfile</vt:lpstr>
      <vt:lpstr>Exercises</vt:lpstr>
      <vt:lpstr>Ollama alternatives</vt:lpstr>
      <vt:lpstr> Programming ollama with Python </vt:lpstr>
      <vt:lpstr>Why program ollama with Python?</vt:lpstr>
      <vt:lpstr>Python programming ollama</vt:lpstr>
      <vt:lpstr> Quantization     </vt:lpstr>
      <vt:lpstr>Quanti…wattes? </vt:lpstr>
      <vt:lpstr>Make models smaller with quantization</vt:lpstr>
      <vt:lpstr>llama.cpp</vt:lpstr>
      <vt:lpstr>Full workflow</vt:lpstr>
      <vt:lpstr>🤗 Huggingface Hub</vt:lpstr>
      <vt:lpstr>Exercise Dutch models</vt:lpstr>
      <vt:lpstr> Closing remarks </vt:lpstr>
      <vt:lpstr>Future of running LLM’s:  Browser and Phone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Deep Learning 1a  Computer Vision dag 3</dc:title>
  <cp:lastModifiedBy>Michiel Bontenbal</cp:lastModifiedBy>
  <cp:revision>9</cp:revision>
  <cp:lastPrinted>2024-04-02T17:39:07Z</cp:lastPrinted>
  <dcterms:modified xsi:type="dcterms:W3CDTF">2024-12-11T07:40:16Z</dcterms:modified>
</cp:coreProperties>
</file>